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308" r:id="rId3"/>
    <p:sldId id="309" r:id="rId4"/>
    <p:sldId id="306" r:id="rId5"/>
    <p:sldId id="307" r:id="rId6"/>
    <p:sldId id="304" r:id="rId7"/>
    <p:sldId id="305" r:id="rId8"/>
    <p:sldId id="302" r:id="rId9"/>
    <p:sldId id="303" r:id="rId10"/>
    <p:sldId id="290" r:id="rId11"/>
    <p:sldId id="283" r:id="rId12"/>
    <p:sldId id="310" r:id="rId13"/>
    <p:sldId id="311" r:id="rId14"/>
    <p:sldId id="312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301" r:id="rId2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000000"/>
    <a:srgbClr val="FF33CC"/>
    <a:srgbClr val="FFCCCC"/>
    <a:srgbClr val="FF99CC"/>
    <a:srgbClr val="FFCCFF"/>
    <a:srgbClr val="FF66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9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0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54FB59-B05B-4439-9FCF-90BE147C85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E66231-87C8-4174-9C2D-9E72AD0803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2A121D-48ED-4A69-B2B2-CA1E3B92D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6B4AA0-1D79-4006-BE1F-3C25F290B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9BBE5D-68D7-4692-A079-DC019F4E8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567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849BA7-004A-43E8-BC94-1640BD44A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165026-935B-4D01-915A-69A2699A73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8A9B7E-D967-4F24-845E-4927EA2DA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2962BB-6CC1-4E21-97C5-F4AC0C727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570013-D15D-4A05-9DC1-A2EDFD393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066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E4B2FDC-FCB0-4B3B-8D17-2440E2E845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8E8532E-15BC-4591-8CC7-B41D7B62D5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6D70F8-E51F-45CA-BF47-46A5C4189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B0C747-34B9-4C2D-B2EE-D13E8B03E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CA7A7B-6866-4F3A-BC24-80EFB376D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767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A78E0D-455C-4A15-B40E-6D246C053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DB85E0-7DF2-4C72-A09A-DB653F779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1A12F4-1311-4CEB-B46B-4F29712E0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BF2358-75B3-4449-92DC-652C2CDCB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A3F58C-D6E2-4A47-82E7-843C6A0A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509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15BEE7-4E09-47C7-8D57-B9398D40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23C7BC0-53FD-4602-9793-2DC8DDC29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DC77F7-2934-4FE6-B8C8-FDD7B2BC8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BE69BC-0E58-4B38-859E-BE8D84EC8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2F8A05-F2E0-4227-BD8B-EA5286A74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787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8BA1A-E540-4E66-A71F-D61EAEC5F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FBA28D-1083-4948-9658-C53FB2785C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F231185-E45D-4343-83E5-EE3C72DDDD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1B50FDE-470A-4E9E-B6F6-49C12FE18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A5A648E-3AF9-4DC8-BB3F-8038D812D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6C7C09-2C15-468F-9AB1-5FA135BBA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281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14FE47-F812-4F0C-95A4-0E320B3ED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D3E8940-931A-4FE8-9E70-695AE8984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A952C31-77B9-482C-A6A8-17297D565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5B422AA-AD0D-4BC8-BE02-6F1F9C45CD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E113145-8473-4E1E-BDC4-7A65402E82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614ACC1-DEAC-47DE-B1D3-85DE1BC92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78EAF0-7C14-4308-8537-0381E1769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50AFFC7-E0A5-406F-96F0-3B39C1AA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934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5A7094-3EEC-48AC-84ED-726E24027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EAF5051-FA2D-4EDE-B050-EAD0ED2B5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D1DFC64-E095-48FA-8A3E-10A40AA11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42F8DA8-6002-4323-8BD8-EC357D590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59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B76948B-FDFB-4EDE-83FF-362EA0637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65C7A62-4071-412D-B2D8-3D82EE1B9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D0F4CF8-5B80-4EF1-9C8B-5E80A13D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302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114787-AADC-4482-BBF9-6F3045729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C5594F-ADDA-461C-AD35-6396C75D0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A9B609B-B972-45BB-86AB-26374A252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48409D-2CC7-4D2E-B489-63D8D6D2E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1348FD5-52BD-440C-BE22-ECB8AC1CF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8F3D58-274B-463F-B3E2-014A3A08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673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6100B3-685E-4E81-92AB-9567B86BA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F1A54C6-9E9B-4F91-B271-F4B6C39C4F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1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2282BD9-DC9B-4466-A1C8-67AB1DDE41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D62A2BE-F7B0-4D8B-B79B-8F1CEB50F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99F1D10-7889-407A-9BB1-F1F35EDA9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A05A04-A86D-48AA-B8D9-E40ACD5FA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880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47B83C6-D64E-4208-AC98-D46C2DCBF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9C0BA7-C70B-48AB-AF43-A1ECCC13D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1F8E22-C27C-4220-AE6C-CE8746CD25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41CB08-4BC5-4EF1-A80C-368A7E79B4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2D51CA-BCA7-4263-88F6-C94CAB55B5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70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9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1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7AC0E52-A9E6-4207-BE30-CAB18D41B7EE}"/>
              </a:ext>
            </a:extLst>
          </p:cNvPr>
          <p:cNvGrpSpPr/>
          <p:nvPr/>
        </p:nvGrpSpPr>
        <p:grpSpPr>
          <a:xfrm>
            <a:off x="0" y="-9500"/>
            <a:ext cx="12192000" cy="6867499"/>
            <a:chOff x="0" y="-9500"/>
            <a:chExt cx="12192000" cy="6867499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33C13133-FE60-4DE9-98BE-F812A3119FB1}"/>
                </a:ext>
              </a:extLst>
            </p:cNvPr>
            <p:cNvSpPr/>
            <p:nvPr/>
          </p:nvSpPr>
          <p:spPr>
            <a:xfrm>
              <a:off x="0" y="-9500"/>
              <a:ext cx="12192000" cy="686749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3D142615-D867-4740-BCE2-912D3BEF05F4}"/>
                </a:ext>
              </a:extLst>
            </p:cNvPr>
            <p:cNvGrpSpPr/>
            <p:nvPr/>
          </p:nvGrpSpPr>
          <p:grpSpPr>
            <a:xfrm>
              <a:off x="160190" y="151298"/>
              <a:ext cx="2828816" cy="2828816"/>
              <a:chOff x="3932903" y="2025445"/>
              <a:chExt cx="3421626" cy="3421626"/>
            </a:xfrm>
          </p:grpSpPr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79CC60B4-D9EE-4CB4-8F17-D184FA221714}"/>
                  </a:ext>
                </a:extLst>
              </p:cNvPr>
              <p:cNvSpPr txBox="1"/>
              <p:nvPr/>
            </p:nvSpPr>
            <p:spPr>
              <a:xfrm>
                <a:off x="4056617" y="2310580"/>
                <a:ext cx="3147703" cy="28457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9600" b="1" dirty="0">
                    <a:solidFill>
                      <a:srgbClr val="FFC000">
                        <a:alpha val="50000"/>
                      </a:srgb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漢</a:t>
                </a:r>
                <a:endParaRPr kumimoji="1"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" name="フレーム 8">
                <a:extLst>
                  <a:ext uri="{FF2B5EF4-FFF2-40B4-BE49-F238E27FC236}">
                    <a16:creationId xmlns:a16="http://schemas.microsoft.com/office/drawing/2014/main" id="{D5B34560-E90A-41A6-B40B-54E06A8623B9}"/>
                  </a:ext>
                </a:extLst>
              </p:cNvPr>
              <p:cNvSpPr/>
              <p:nvPr/>
            </p:nvSpPr>
            <p:spPr>
              <a:xfrm>
                <a:off x="3932903" y="2025445"/>
                <a:ext cx="3421626" cy="3421626"/>
              </a:xfrm>
              <a:prstGeom prst="frame">
                <a:avLst>
                  <a:gd name="adj1" fmla="val 4741"/>
                </a:avLst>
              </a:prstGeom>
              <a:solidFill>
                <a:srgbClr val="FFC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65F8B1AA-6E39-4818-A95A-C001F8D86497}"/>
                </a:ext>
              </a:extLst>
            </p:cNvPr>
            <p:cNvGrpSpPr/>
            <p:nvPr/>
          </p:nvGrpSpPr>
          <p:grpSpPr>
            <a:xfrm>
              <a:off x="9206914" y="151298"/>
              <a:ext cx="2828816" cy="2828816"/>
              <a:chOff x="3932903" y="2025445"/>
              <a:chExt cx="3421626" cy="3421626"/>
            </a:xfrm>
          </p:grpSpPr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236D1D39-A209-4B2B-9356-3C1B58160EA9}"/>
                  </a:ext>
                </a:extLst>
              </p:cNvPr>
              <p:cNvSpPr txBox="1"/>
              <p:nvPr/>
            </p:nvSpPr>
            <p:spPr>
              <a:xfrm>
                <a:off x="4056617" y="2310580"/>
                <a:ext cx="3147703" cy="28457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9600" b="1" dirty="0">
                    <a:solidFill>
                      <a:srgbClr val="FFC000">
                        <a:alpha val="50000"/>
                      </a:srgb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漢</a:t>
                </a:r>
                <a:endParaRPr kumimoji="1"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フレーム 20">
                <a:extLst>
                  <a:ext uri="{FF2B5EF4-FFF2-40B4-BE49-F238E27FC236}">
                    <a16:creationId xmlns:a16="http://schemas.microsoft.com/office/drawing/2014/main" id="{52C61B32-620C-47C6-BB44-A969BA5DB3A8}"/>
                  </a:ext>
                </a:extLst>
              </p:cNvPr>
              <p:cNvSpPr/>
              <p:nvPr/>
            </p:nvSpPr>
            <p:spPr>
              <a:xfrm>
                <a:off x="3932903" y="2025445"/>
                <a:ext cx="3421626" cy="3421626"/>
              </a:xfrm>
              <a:prstGeom prst="frame">
                <a:avLst>
                  <a:gd name="adj1" fmla="val 4741"/>
                </a:avLst>
              </a:prstGeom>
              <a:solidFill>
                <a:srgbClr val="FFC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6851A46F-13D2-4106-8ADD-FA56F66FB0C6}"/>
                </a:ext>
              </a:extLst>
            </p:cNvPr>
            <p:cNvGrpSpPr/>
            <p:nvPr/>
          </p:nvGrpSpPr>
          <p:grpSpPr>
            <a:xfrm>
              <a:off x="160190" y="3896447"/>
              <a:ext cx="2828816" cy="2828816"/>
              <a:chOff x="3932903" y="2025445"/>
              <a:chExt cx="3421626" cy="3421626"/>
            </a:xfrm>
          </p:grpSpPr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5FCEBFBE-F797-4C68-B257-D40B1D9C0A80}"/>
                  </a:ext>
                </a:extLst>
              </p:cNvPr>
              <p:cNvSpPr txBox="1"/>
              <p:nvPr/>
            </p:nvSpPr>
            <p:spPr>
              <a:xfrm>
                <a:off x="4056617" y="2310580"/>
                <a:ext cx="3147703" cy="28457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9600" b="1" dirty="0">
                    <a:solidFill>
                      <a:srgbClr val="FFC000">
                        <a:alpha val="50000"/>
                      </a:srgb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漢</a:t>
                </a:r>
                <a:endParaRPr kumimoji="1"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フレーム 23">
                <a:extLst>
                  <a:ext uri="{FF2B5EF4-FFF2-40B4-BE49-F238E27FC236}">
                    <a16:creationId xmlns:a16="http://schemas.microsoft.com/office/drawing/2014/main" id="{5AEFADE1-F3FA-4539-A126-F99E86F909FD}"/>
                  </a:ext>
                </a:extLst>
              </p:cNvPr>
              <p:cNvSpPr/>
              <p:nvPr/>
            </p:nvSpPr>
            <p:spPr>
              <a:xfrm>
                <a:off x="3932903" y="2025445"/>
                <a:ext cx="3421626" cy="3421626"/>
              </a:xfrm>
              <a:prstGeom prst="frame">
                <a:avLst>
                  <a:gd name="adj1" fmla="val 4741"/>
                </a:avLst>
              </a:prstGeom>
              <a:solidFill>
                <a:srgbClr val="FFC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1A9B72D8-ED98-43FF-B11F-F6B32A0D310A}"/>
                </a:ext>
              </a:extLst>
            </p:cNvPr>
            <p:cNvGrpSpPr/>
            <p:nvPr/>
          </p:nvGrpSpPr>
          <p:grpSpPr>
            <a:xfrm>
              <a:off x="9206914" y="3896447"/>
              <a:ext cx="2828816" cy="2828816"/>
              <a:chOff x="3932903" y="2025445"/>
              <a:chExt cx="3421626" cy="3421626"/>
            </a:xfrm>
          </p:grpSpPr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0904EED2-BB29-48B9-895B-E6E97C47FE00}"/>
                  </a:ext>
                </a:extLst>
              </p:cNvPr>
              <p:cNvSpPr txBox="1"/>
              <p:nvPr/>
            </p:nvSpPr>
            <p:spPr>
              <a:xfrm>
                <a:off x="4056617" y="2310580"/>
                <a:ext cx="3147703" cy="28457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9600" b="1" dirty="0">
                    <a:solidFill>
                      <a:srgbClr val="FFC000">
                        <a:alpha val="50000"/>
                      </a:srgb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漢</a:t>
                </a:r>
                <a:endParaRPr kumimoji="1"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" name="フレーム 26">
                <a:extLst>
                  <a:ext uri="{FF2B5EF4-FFF2-40B4-BE49-F238E27FC236}">
                    <a16:creationId xmlns:a16="http://schemas.microsoft.com/office/drawing/2014/main" id="{198A25CB-43CC-4BF7-8EA0-AC6EDFCBBF14}"/>
                  </a:ext>
                </a:extLst>
              </p:cNvPr>
              <p:cNvSpPr/>
              <p:nvPr/>
            </p:nvSpPr>
            <p:spPr>
              <a:xfrm>
                <a:off x="3932903" y="2025445"/>
                <a:ext cx="3421626" cy="3421626"/>
              </a:xfrm>
              <a:prstGeom prst="frame">
                <a:avLst>
                  <a:gd name="adj1" fmla="val 4741"/>
                </a:avLst>
              </a:prstGeom>
              <a:solidFill>
                <a:srgbClr val="FFC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1730098" y="2469575"/>
            <a:ext cx="8698560" cy="3550748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ja-JP" altLang="en-US" sz="138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漢字クイズ</a:t>
            </a:r>
            <a:endParaRPr kumimoji="1" lang="ja-JP" altLang="en-US" sz="138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FA8B404-38C0-4C30-A690-4D28B7A638D7}"/>
              </a:ext>
            </a:extLst>
          </p:cNvPr>
          <p:cNvSpPr txBox="1"/>
          <p:nvPr/>
        </p:nvSpPr>
        <p:spPr>
          <a:xfrm>
            <a:off x="3294001" y="3110033"/>
            <a:ext cx="55707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～さかなへん～</a:t>
            </a:r>
            <a:endParaRPr kumimoji="1" lang="ja-JP" altLang="en-US" sz="60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AB347957-F265-4B93-A1DE-6F576DCF36E8}"/>
              </a:ext>
            </a:extLst>
          </p:cNvPr>
          <p:cNvSpPr txBox="1"/>
          <p:nvPr/>
        </p:nvSpPr>
        <p:spPr>
          <a:xfrm>
            <a:off x="890991" y="5004660"/>
            <a:ext cx="103767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全部で</a:t>
            </a:r>
            <a:r>
              <a:rPr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問読めるかな？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50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6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9FB7AAC-F05D-4A19-9949-F29C09DAE08D}"/>
              </a:ext>
            </a:extLst>
          </p:cNvPr>
          <p:cNvSpPr txBox="1"/>
          <p:nvPr/>
        </p:nvSpPr>
        <p:spPr>
          <a:xfrm>
            <a:off x="5789365" y="1190444"/>
            <a:ext cx="3003034" cy="43301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曼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2786331" y="1190444"/>
            <a:ext cx="3003034" cy="43301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魚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23274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7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2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9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鰻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うなぎ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4668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9FB7AAC-F05D-4A19-9949-F29C09DAE08D}"/>
              </a:ext>
            </a:extLst>
          </p:cNvPr>
          <p:cNvSpPr txBox="1"/>
          <p:nvPr/>
        </p:nvSpPr>
        <p:spPr>
          <a:xfrm>
            <a:off x="5789365" y="1190444"/>
            <a:ext cx="3003034" cy="43301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喜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2786331" y="1190444"/>
            <a:ext cx="3003034" cy="43301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魚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6577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7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2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9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鱚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き　す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258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9FB7AAC-F05D-4A19-9949-F29C09DAE08D}"/>
              </a:ext>
            </a:extLst>
          </p:cNvPr>
          <p:cNvSpPr txBox="1"/>
          <p:nvPr/>
        </p:nvSpPr>
        <p:spPr>
          <a:xfrm>
            <a:off x="5789365" y="1190444"/>
            <a:ext cx="3003034" cy="43301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念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2786331" y="1190444"/>
            <a:ext cx="3003034" cy="43301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魚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7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017045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7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2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9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鯰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なまず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64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9FB7AAC-F05D-4A19-9949-F29C09DAE08D}"/>
              </a:ext>
            </a:extLst>
          </p:cNvPr>
          <p:cNvSpPr txBox="1"/>
          <p:nvPr/>
        </p:nvSpPr>
        <p:spPr>
          <a:xfrm>
            <a:off x="5789365" y="1190444"/>
            <a:ext cx="3003034" cy="43301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堅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2786331" y="1190444"/>
            <a:ext cx="3003034" cy="43301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魚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137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7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2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9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鰹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かつお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55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9FB7AAC-F05D-4A19-9949-F29C09DAE08D}"/>
              </a:ext>
            </a:extLst>
          </p:cNvPr>
          <p:cNvSpPr txBox="1"/>
          <p:nvPr/>
        </p:nvSpPr>
        <p:spPr>
          <a:xfrm>
            <a:off x="5789365" y="1190444"/>
            <a:ext cx="3003034" cy="43301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雪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2786331" y="1190444"/>
            <a:ext cx="3003034" cy="43301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魚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9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83568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7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2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9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鱈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た　ら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6108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9FB7AAC-F05D-4A19-9949-F29C09DAE08D}"/>
              </a:ext>
            </a:extLst>
          </p:cNvPr>
          <p:cNvSpPr txBox="1"/>
          <p:nvPr/>
        </p:nvSpPr>
        <p:spPr>
          <a:xfrm>
            <a:off x="5789365" y="1190444"/>
            <a:ext cx="3003034" cy="43301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有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2786331" y="1190444"/>
            <a:ext cx="3003034" cy="43301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魚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6590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7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2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9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9FB7AAC-F05D-4A19-9949-F29C09DAE08D}"/>
              </a:ext>
            </a:extLst>
          </p:cNvPr>
          <p:cNvSpPr txBox="1"/>
          <p:nvPr/>
        </p:nvSpPr>
        <p:spPr>
          <a:xfrm>
            <a:off x="5789365" y="1190444"/>
            <a:ext cx="3003034" cy="43301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師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2786331" y="1190444"/>
            <a:ext cx="3003034" cy="43301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魚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84329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7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2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9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鰤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ぶ　り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124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正方形/長方形 172">
            <a:extLst>
              <a:ext uri="{FF2B5EF4-FFF2-40B4-BE49-F238E27FC236}">
                <a16:creationId xmlns:a16="http://schemas.microsoft.com/office/drawing/2014/main" id="{CD963FC1-6FA3-4838-9A91-ADB8ADCE640C}"/>
              </a:ext>
            </a:extLst>
          </p:cNvPr>
          <p:cNvSpPr/>
          <p:nvPr/>
        </p:nvSpPr>
        <p:spPr>
          <a:xfrm>
            <a:off x="0" y="478972"/>
            <a:ext cx="12192000" cy="113211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DE221DAC-1ADB-4577-8B69-38963DC83B69}"/>
              </a:ext>
            </a:extLst>
          </p:cNvPr>
          <p:cNvSpPr txBox="1"/>
          <p:nvPr/>
        </p:nvSpPr>
        <p:spPr>
          <a:xfrm>
            <a:off x="2104570" y="621938"/>
            <a:ext cx="79828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何問正解したかな？</a:t>
            </a:r>
            <a:endParaRPr kumimoji="1" lang="ja-JP" altLang="en-US" sz="60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7D1156DC-E561-41DA-9DCC-C6A84F1BC5D1}"/>
              </a:ext>
            </a:extLst>
          </p:cNvPr>
          <p:cNvSpPr txBox="1"/>
          <p:nvPr/>
        </p:nvSpPr>
        <p:spPr>
          <a:xfrm>
            <a:off x="1669143" y="2066110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問正解</a:t>
            </a: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8422F897-DCFF-4ECC-91CA-FBCFE5A9C34B}"/>
              </a:ext>
            </a:extLst>
          </p:cNvPr>
          <p:cNvSpPr txBox="1"/>
          <p:nvPr/>
        </p:nvSpPr>
        <p:spPr>
          <a:xfrm>
            <a:off x="1669143" y="2943452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７～９問正解</a:t>
            </a:r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79C336DA-92E5-4DE4-8312-6A1FEFE0EBC9}"/>
              </a:ext>
            </a:extLst>
          </p:cNvPr>
          <p:cNvSpPr txBox="1"/>
          <p:nvPr/>
        </p:nvSpPr>
        <p:spPr>
          <a:xfrm>
            <a:off x="1669143" y="3820794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６～４問正解</a:t>
            </a: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0F3362CE-3129-4D5A-B12C-8E0856DCA2EB}"/>
              </a:ext>
            </a:extLst>
          </p:cNvPr>
          <p:cNvSpPr txBox="1"/>
          <p:nvPr/>
        </p:nvSpPr>
        <p:spPr>
          <a:xfrm>
            <a:off x="1669143" y="4698136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３～１問正解</a:t>
            </a: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41B22172-81C0-415C-8796-EC63E664D12B}"/>
              </a:ext>
            </a:extLst>
          </p:cNvPr>
          <p:cNvSpPr txBox="1"/>
          <p:nvPr/>
        </p:nvSpPr>
        <p:spPr>
          <a:xfrm>
            <a:off x="1669143" y="5575478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FF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０問正解</a:t>
            </a:r>
          </a:p>
        </p:txBody>
      </p: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CD83C132-FB84-4BBA-A1CC-4E02F75577CC}"/>
              </a:ext>
            </a:extLst>
          </p:cNvPr>
          <p:cNvSpPr txBox="1"/>
          <p:nvPr/>
        </p:nvSpPr>
        <p:spPr>
          <a:xfrm>
            <a:off x="6096000" y="2066110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サカナ博士</a:t>
            </a:r>
            <a:endParaRPr kumimoji="1" lang="ja-JP" altLang="en-US" sz="4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4AD28BD7-81E5-4CAC-B1E5-F8AF42F322AB}"/>
              </a:ext>
            </a:extLst>
          </p:cNvPr>
          <p:cNvSpPr txBox="1"/>
          <p:nvPr/>
        </p:nvSpPr>
        <p:spPr>
          <a:xfrm>
            <a:off x="6096000" y="2943452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サカナ先生</a:t>
            </a:r>
            <a:endParaRPr kumimoji="1" lang="ja-JP" altLang="en-US" sz="44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17741648-EDE2-4200-9B6D-71FC42D657B7}"/>
              </a:ext>
            </a:extLst>
          </p:cNvPr>
          <p:cNvSpPr txBox="1"/>
          <p:nvPr/>
        </p:nvSpPr>
        <p:spPr>
          <a:xfrm>
            <a:off x="6096000" y="3820794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サカナ好き</a:t>
            </a:r>
            <a:endParaRPr kumimoji="1" lang="ja-JP" altLang="en-US" sz="44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7650BF79-4521-46E5-AE09-A828FC2905F7}"/>
              </a:ext>
            </a:extLst>
          </p:cNvPr>
          <p:cNvSpPr txBox="1"/>
          <p:nvPr/>
        </p:nvSpPr>
        <p:spPr>
          <a:xfrm>
            <a:off x="6096000" y="4698136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サカナ嫌い？</a:t>
            </a:r>
            <a:endParaRPr kumimoji="1" lang="ja-JP" altLang="en-US" sz="4400" b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C6F6BA03-F941-4355-B466-58B198B20F15}"/>
              </a:ext>
            </a:extLst>
          </p:cNvPr>
          <p:cNvSpPr txBox="1"/>
          <p:nvPr/>
        </p:nvSpPr>
        <p:spPr>
          <a:xfrm>
            <a:off x="6096000" y="5575478"/>
            <a:ext cx="52700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b="1" dirty="0">
                <a:solidFill>
                  <a:srgbClr val="FF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もっと魚を食べよう</a:t>
            </a:r>
          </a:p>
        </p:txBody>
      </p:sp>
    </p:spTree>
    <p:extLst>
      <p:ext uri="{BB962C8B-B14F-4D97-AF65-F5344CB8AC3E}">
        <p14:creationId xmlns:p14="http://schemas.microsoft.com/office/powerpoint/2010/main" val="402494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鮪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まぐろ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71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9FB7AAC-F05D-4A19-9949-F29C09DAE08D}"/>
              </a:ext>
            </a:extLst>
          </p:cNvPr>
          <p:cNvSpPr txBox="1"/>
          <p:nvPr/>
        </p:nvSpPr>
        <p:spPr>
          <a:xfrm>
            <a:off x="5789365" y="1190444"/>
            <a:ext cx="3003034" cy="43301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参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2786331" y="1190444"/>
            <a:ext cx="3003034" cy="43301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魚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66916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7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2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9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鯵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　じ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753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9FB7AAC-F05D-4A19-9949-F29C09DAE08D}"/>
              </a:ext>
            </a:extLst>
          </p:cNvPr>
          <p:cNvSpPr txBox="1"/>
          <p:nvPr/>
        </p:nvSpPr>
        <p:spPr>
          <a:xfrm>
            <a:off x="5789365" y="1190444"/>
            <a:ext cx="3003034" cy="43301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周</a:t>
            </a:r>
            <a:endParaRPr kumimoji="1" lang="ja-JP" altLang="en-US" sz="9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2786331" y="1190444"/>
            <a:ext cx="3003034" cy="43301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魚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第３問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6811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7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2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9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鯛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た　い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13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9FB7AAC-F05D-4A19-9949-F29C09DAE08D}"/>
              </a:ext>
            </a:extLst>
          </p:cNvPr>
          <p:cNvSpPr txBox="1"/>
          <p:nvPr/>
        </p:nvSpPr>
        <p:spPr>
          <a:xfrm>
            <a:off x="5789365" y="1190444"/>
            <a:ext cx="3003034" cy="43301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圭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2786331" y="1190444"/>
            <a:ext cx="3003034" cy="43301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魚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第４問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711577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2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7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2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9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鮭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　け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8856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19413</TotalTime>
  <Words>283</Words>
  <Application>Microsoft Office PowerPoint</Application>
  <PresentationFormat>ワイド画面</PresentationFormat>
  <Paragraphs>218</Paragraphs>
  <Slides>22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7" baseType="lpstr"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anm008_漢字クイズ～魚へん</dc:title>
  <dc:subject>anm008_漢字クイズ～魚へん</dc:subject>
  <dc:creator>でじけろお</dc:creator>
  <cp:revision>1</cp:revision>
  <dcterms:created xsi:type="dcterms:W3CDTF">2018-12-11T01:47:04Z</dcterms:created>
  <dcterms:modified xsi:type="dcterms:W3CDTF">2020-08-31T09:31:35Z</dcterms:modified>
  <cp:version>1</cp:version>
</cp:coreProperties>
</file>